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6" autoAdjust="0"/>
    <p:restoredTop sz="94660"/>
  </p:normalViewPr>
  <p:slideViewPr>
    <p:cSldViewPr>
      <p:cViewPr>
        <p:scale>
          <a:sx n="78" d="100"/>
          <a:sy n="78" d="100"/>
        </p:scale>
        <p:origin x="-2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40A75-09B9-4894-8928-A197F0722968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B64CB-8D69-43E5-B6B4-A383C17A6F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925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B64CB-8D69-43E5-B6B4-A383C17A6F79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093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98D992-A72C-4202-9124-A334CA79115C}" type="datetimeFigureOut">
              <a:rPr lang="sk-SK" smtClean="0"/>
              <a:t>5.12.2016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5774BA-C982-47C3-9E41-2E5667727EF8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GPtPjMdtof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jqgLZ7fZY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ýsledok vyhľadávania obrázkov pre dopyt Chorvátsko Korna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5702652"/>
            <a:ext cx="3200400" cy="1126976"/>
          </a:xfrm>
        </p:spPr>
        <p:txBody>
          <a:bodyPr/>
          <a:lstStyle/>
          <a:p>
            <a:r>
              <a:rPr lang="sk-SK" dirty="0" smtClean="0"/>
              <a:t>Matej Pošefko, 3.D</a:t>
            </a:r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2232247"/>
          </a:xfrm>
        </p:spPr>
        <p:txBody>
          <a:bodyPr>
            <a:noAutofit/>
          </a:bodyPr>
          <a:lstStyle/>
          <a:p>
            <a:r>
              <a:rPr lang="sk-SK" sz="80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Chorvátsko</a:t>
            </a:r>
            <a:br>
              <a:rPr lang="sk-SK" sz="80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</a:br>
            <a:r>
              <a:rPr lang="sk-SK" sz="80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a Čierna Hora</a:t>
            </a:r>
            <a:endParaRPr lang="sk-SK" sz="80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7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10" descr="Výsledok vyhľadávania obrázkov pre dopyt socha grgura ninské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343"/>
            <a:ext cx="3635897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ýsledok vyhľadávania obrázkov pre dopyt eufraziova bazilika v poreč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"/>
            <a:ext cx="5504280" cy="3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ýsledok vyhľadávania obrázkov pre dopyt eufraziova bazilika v poreč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57127"/>
            <a:ext cx="5500534" cy="380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ýsledok vyhľadávania obrázkov pre dopyt eufraziova bazilika v poreč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153"/>
            <a:ext cx="3635896" cy="353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7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AutoShape 2" descr="Výsledok vyhľadávania obrázkov pre dopyt Trog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Výsledok vyhľadávania obrázkov pre dopyt Trog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1270" name="Picture 6" descr="Výsledok vyhľadávania obrázkov pre dopyt Trog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511"/>
            <a:ext cx="4860032" cy="34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Výsledok vyhľadávania obrázkov pre dopyt Trog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937"/>
            <a:ext cx="4788024" cy="36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Výsledok vyhľadávania obrázkov pre dopyt Trogir kamerlen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77178"/>
            <a:ext cx="5839351" cy="33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Výsledok vyhľadávania obrázkov pre dopyt Trogir st MArk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77178"/>
            <a:ext cx="3563888" cy="33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2290" name="Picture 2" descr="Výsledok vyhľadávania obrázkov pre dopyt Šibe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4568" cy="38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ýsledok vyhľadávania obrázkov pre dopyt Šibe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52" y="0"/>
            <a:ext cx="4628748" cy="267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Výsledok vyhľadávania obrázkov pre dopyt Šibenik Jacob cathed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3" y="2852936"/>
            <a:ext cx="482077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Výsledok vyhľadávania obrázkov pre dopyt Šibenik Jacob cathed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959511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4" name="Picture 2" descr="Výsledok vyhľadávania obrázkov pre dopyt Dubrov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55"/>
            <a:ext cx="4716016" cy="24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ýsledok vyhľadávania obrázkov pre dopyt Dubrovní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1783"/>
            <a:ext cx="4427984" cy="391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ýsledok vyhľadávania obrázkov pre dopyt Dubrovní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5125"/>
            <a:ext cx="4716016" cy="44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Výsledok vyhľadávania obrázkov pre dopyt Dubrovní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 descr="Výsledok vyhľadávania obrázkov pre dopyt pula amfite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36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ýsledok vyhľadávania obrázkov pre dopyt pula amfite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" y="3610737"/>
            <a:ext cx="5429250" cy="32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Výsledok vyhľadávania obrázkov pre dopyt pula amfite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3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úvisiaci obráz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13" y="3368825"/>
            <a:ext cx="4333187" cy="34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Výsledok vyhľadávania obrázkov pre dopyt chorvátske jedl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690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Výsledok vyhľadávania obrázkov pre dopyt chorvátska pljeskav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6" y="3502512"/>
            <a:ext cx="4800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Výsledok vyhľadávania obrázkov pre dopyt chorvátske špecia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87" y="3528393"/>
            <a:ext cx="4837213" cy="33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Výsledok vyhľadávania obrázkov pre dopyt štruk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04" y="0"/>
            <a:ext cx="4357096" cy="350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5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365104"/>
            <a:ext cx="3384376" cy="1143000"/>
          </a:xfrm>
        </p:spPr>
        <p:txBody>
          <a:bodyPr/>
          <a:lstStyle/>
          <a:p>
            <a:r>
              <a:rPr lang="pl-PL" sz="2000" dirty="0" smtClean="0">
                <a:hlinkClick r:id="rId2"/>
              </a:rPr>
              <a:t>Hymna- Oj, svijetla majska zoro</a:t>
            </a:r>
            <a:endParaRPr lang="sk-SK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ttps://upload.wikimedia.org/wikipedia/commons/thumb/2/23/Coat_of_arms_of_Montenegro.svg/220px-Coat_of_arms_of_Montenegr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349267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6/64/Flag_of_Montenegro.svg/640px-Flag_of_Montenegr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" y="260648"/>
            <a:ext cx="5375920" cy="3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5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Výsledok vyhľadávania obrázkov pre dopyt eu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4" y="1544"/>
            <a:ext cx="4853339" cy="30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ok vyhľadávania obrázkov pre dopyt eu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32" y="1544"/>
            <a:ext cx="3651957" cy="34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ok vyhľadávania obrázkov pre dopyt Podgo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4881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ok vyhľadávania obrázkov pre dopyt Podgorica monteneg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65" y="3850793"/>
            <a:ext cx="4055435" cy="30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Výsledok vyhľadávania obrázkov pre dopyt Montenegro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Montenegro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795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estination-montenegro.com/images/karta-CG-velika_d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9440"/>
            <a:ext cx="4932040" cy="43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ýsledok vyhľadávania obrázkov pre dopyt skadar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9144000" cy="24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4" name="Picture 6" descr="Vlajka Chorvát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7" y="476672"/>
            <a:ext cx="608416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c/c9/Coat_of_arms_of_Croatia.svg/220px-Coat_of_arms_of_Croati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304256" cy="34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49589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>
                <a:hlinkClick r:id="rId4"/>
              </a:rPr>
              <a:t>Lijepa naša domovino - hymna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12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ok vyhľadávania obrázkov pre dopyt np durmi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" y="0"/>
            <a:ext cx="5434168" cy="407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ok vyhľadávania obrázkov pre dopyt np lovč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"/>
            <a:ext cx="4762500" cy="368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4" name="Picture 4" descr="Výsledok vyhľadávania obrázkov pre dopyt np durmi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" y="3429000"/>
            <a:ext cx="9142072" cy="341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6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Výsledok vyhľadávania obrázkov pre dopyt railway montene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6"/>
            <a:ext cx="5580112" cy="290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ok vyhľadávania obrázkov pre dopyt railway monteneg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04" y="22496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ok vyhľadávania obrázkov pre dopyt montenegro ro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438300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ýsledok vyhľadávania obrázkov pre dopyt podgorica airpo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10" descr="Výsledok vyhľadávania obrázkov pre dopyt podgorica airpo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158" name="Picture 14" descr="Výsledok vyhľadávania obrázkov pre dopyt port 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94371"/>
            <a:ext cx="4861536" cy="32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8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Výsledok vyhľadávania obrázkov pre dopyt Boka Kotor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73" y="0"/>
            <a:ext cx="5766303" cy="384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ok vyhľadávania obrázkov pre dopyt Boka Kotor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" y="-744"/>
            <a:ext cx="4048124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ok vyhľadávania obrázkov pre dopyt Boka Kotor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" y="2975818"/>
            <a:ext cx="9120040" cy="38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4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Výsledok vyhľadávania obrázkov pre dopyt Ko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43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ok vyhľadávania obrázkov pre dopyt Ko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" y="3433759"/>
            <a:ext cx="5813720" cy="34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Výsledok vyhľadávania obrázkov pre dopyt Kotor St Tifon cathed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8" descr="Výsledok vyhľadávania obrázkov pre dopyt Kotor St Tifon cathedr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10" descr="Výsledok vyhľadávania obrázkov pre dopyt Kotor St Tifon cathedr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2" descr="Výsledok vyhľadávania obrázkov pre dopyt Kotor St Tifon cathedr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14" descr="Výsledok vyhľadávania obrázkov pre dopyt Kotor St Tifon cathedra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210" name="Picture 18" descr="Výsledok vyhľadávania obrázkov pre dopyt Kotor St Tifon cathed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936"/>
            <a:ext cx="4014562" cy="68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Výsledok vyhľadávania obrázkov pre dopyt Sveti stef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ýsledok vyhľadávania obrázkov pre dopyt Sveti stef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868"/>
            <a:ext cx="9144000" cy="381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4" name="Picture 4" descr="Výsledok vyhľadávania obrázkov pre dopyt Stari B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6" y="116632"/>
            <a:ext cx="4431600" cy="326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ýsledok vyhľadávania obrázkov pre dopyt Stari B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41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ýsledok vyhľadávania obrázkov pre dopyt Stari 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6958"/>
            <a:ext cx="4547957" cy="348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Výsledok vyhľadávania obrázkov pre dopyt Stari B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58" y="4166364"/>
            <a:ext cx="4596042" cy="26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266" name="Picture 2" descr="Výsledok vyhľadávania obrázkov pre dopyt Ada Boj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76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ýsledok vyhľadávania obrázkov pre dopyt Ada Boj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25" y="0"/>
            <a:ext cx="419042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ýsledok vyhľadávania obrázkov pre dopyt king njegoš mausole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1008"/>
            <a:ext cx="480295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Výsledok vyhľadávania obrázkov pre dopyt king njegoš mausole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51" y="3501008"/>
            <a:ext cx="434105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Výsledok vyhľadávania obrázkov pre dopyt džig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ýsledok vyhľadávania obrázkov pre dopyt Čeva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36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Výsledok vyhľadávania obrázkov pre dopyt guláš z chobot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8" y="3483006"/>
            <a:ext cx="4539029" cy="34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Výsledok vyhľadávania obrázkov pre dopyt Brodetto fish s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81" y="3689649"/>
            <a:ext cx="4628899" cy="31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87624" y="2348880"/>
            <a:ext cx="6400800" cy="3474720"/>
          </a:xfrm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0000"/>
                </a:solidFill>
              </a:rPr>
              <a:t>Ďakujem za pozornosť!</a:t>
            </a:r>
            <a:endParaRPr lang="sk-SK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" name="Picture 30" descr="Výsledok vyhľadávania obrázkov pre dopyt kuna curr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37" y="39263"/>
            <a:ext cx="624577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Výsledok vyhľadávania obrázkov pre dopyt Záhr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0903"/>
            <a:ext cx="3297340" cy="487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AutoShape 2" descr="Výsledok vyhľadávania obrázkov pre dopyt kuna me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Výsledok vyhľadávania obrázkov pre dopyt kuna me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80" name="Picture 8" descr="Výsledok vyhľadávania obrázkov pre dopyt kuna m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" y="0"/>
            <a:ext cx="2837960" cy="19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2" descr="Výsledok vyhľadávania obrázkov pre dopyt kolinda grabar-kitarović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106" name="Picture 34" descr="Výsledok vyhľadávania obrázkov pre dopyt Záhr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41" y="2924944"/>
            <a:ext cx="584665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Výsledok vyhľadávania obrázkov pre dopyt povrch chorváts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2" y="0"/>
            <a:ext cx="9156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27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 descr="Výsledok vyhľadávania obrázkov pre dopyt Din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10" y="-14431"/>
            <a:ext cx="5076056" cy="344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ok vyhľadávania obrázkov pre dopyt Plitvička jez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4" y="-14431"/>
            <a:ext cx="5375822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ýsledok vyhľadávania obrázkov pre dopyt NP PLit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4" y="3428998"/>
            <a:ext cx="5375822" cy="346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Výsledok vyhľadávania obrázkov pre dopyt NP PLit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4"/>
            <a:ext cx="3826278" cy="39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9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4" descr="Výsledok vyhľadávania obrázkov pre dopyt Plitvička jez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80" y="2947862"/>
            <a:ext cx="5213920" cy="39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ok vyhľadávania obrázkov pre dopyt NP Kr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774"/>
            <a:ext cx="5330339" cy="3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Výsledok vyhľadávania obrázkov pre dopyt NP Paklen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" y="0"/>
            <a:ext cx="5390685" cy="344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ok vyhľadávania obrázkov pre dopyt NP Pakle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64" y="0"/>
            <a:ext cx="3749336" cy="29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ýsledok vyhľadávania obrázkov pre dopyt chorvatsko dial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"/>
            <a:ext cx="60841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0" name="Picture 2" descr="https://upload.wikimedia.org/wikipedia/commons/0/0a/Regions_of_Croat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888" cy="48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4" name="Picture 2" descr="Výsledok vyhľadávania obrázkov pre dopyt chorvatsko dial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224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ýsledok vyhľadávania obrázkov pre dopyt port Rije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914400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ýsledok vyhľadávania obrázkov pre dopyt port Vukov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24" y="0"/>
            <a:ext cx="358820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Výsledok vyhľadávania obrázkov pre dopyt diokleciánův pal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4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ýsledok vyhľadávania obrázkov pre dopyt diokleciánův pal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70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ýsledok vyhľadávania obrázkov pre dopyt diokleciánův pal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843"/>
            <a:ext cx="4612019" cy="34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ýsledok vyhľadávania obrázkov pre dopyt diokleciánův pal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96796"/>
            <a:ext cx="464400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201</TotalTime>
  <Words>21</Words>
  <Application>Microsoft Office PowerPoint</Application>
  <PresentationFormat>On-screen Show (4:3)</PresentationFormat>
  <Paragraphs>6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Slipstream</vt:lpstr>
      <vt:lpstr>Chorvátsko a Čierna Hora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Hymna- Oj, svijetla majska zoro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Chorvátsko a Čierna Hora</dc:title>
  <dc:creator>Maťo</dc:creator>
  <cp:lastModifiedBy>Maťo</cp:lastModifiedBy>
  <cp:revision>21</cp:revision>
  <dcterms:created xsi:type="dcterms:W3CDTF">2016-12-04T16:30:00Z</dcterms:created>
  <dcterms:modified xsi:type="dcterms:W3CDTF">2016-12-05T21:11:56Z</dcterms:modified>
</cp:coreProperties>
</file>